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1"/>
  </p:notesMasterIdLst>
  <p:sldIdLst>
    <p:sldId id="380" r:id="rId2"/>
    <p:sldId id="362" r:id="rId3"/>
    <p:sldId id="377" r:id="rId4"/>
    <p:sldId id="376" r:id="rId5"/>
    <p:sldId id="375" r:id="rId6"/>
    <p:sldId id="373" r:id="rId7"/>
    <p:sldId id="378" r:id="rId8"/>
    <p:sldId id="379" r:id="rId9"/>
    <p:sldId id="374" r:id="rId10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BA7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732" autoAdjust="0"/>
    <p:restoredTop sz="72184" autoAdjust="0"/>
  </p:normalViewPr>
  <p:slideViewPr>
    <p:cSldViewPr>
      <p:cViewPr varScale="1">
        <p:scale>
          <a:sx n="113" d="100"/>
          <a:sy n="113" d="100"/>
        </p:scale>
        <p:origin x="-192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9EA8A2-650F-4E78-86BF-6C5F127D609B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2F044F-8ABD-4E7C-967F-A773A357E1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9217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B106E36-FD25-4E2D-B0AA-010F637433A0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2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>
            <a:normAutofit/>
          </a:bodyPr>
          <a:lstStyle/>
          <a:p>
            <a:fld id="{725C68B6-61C2-468F-89AB-4B9F7531AA68}" type="slidenum">
              <a:rPr lang="ru-RU" smtClean="0"/>
              <a:pPr/>
              <a:t>1</a:t>
            </a:fld>
            <a:endParaRPr lang="ru-RU"/>
          </a:p>
        </p:txBody>
      </p:sp>
      <p:pic>
        <p:nvPicPr>
          <p:cNvPr id="11" name="Picture 3" descr="C:\Users\Столярова\Desktop\vertikaln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74"/>
            <a:ext cx="9144000" cy="685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0" y="5949280"/>
            <a:ext cx="9144000" cy="559470"/>
          </a:xfrm>
          <a:prstGeom prst="rect">
            <a:avLst/>
          </a:prstGeom>
          <a:solidFill>
            <a:schemeClr val="bg1">
              <a:lumMod val="5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6008575"/>
            <a:ext cx="3705118" cy="43088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Год социального партнёрства</a:t>
            </a:r>
            <a:endParaRPr lang="ru-RU" sz="2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768858" y="6016908"/>
            <a:ext cx="5306646" cy="43088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Год 45 –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летия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начала строительства БАМА</a:t>
            </a:r>
            <a:endParaRPr lang="ru-RU" sz="2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5400000">
            <a:off x="3431010" y="6196633"/>
            <a:ext cx="552795" cy="71438"/>
          </a:xfrm>
          <a:prstGeom prst="rect">
            <a:avLst/>
          </a:prstGeom>
          <a:solidFill>
            <a:srgbClr val="FF0000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6" name="Рисунок 15" descr="ЛОГОТИП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8120" y="223814"/>
            <a:ext cx="1226619" cy="1071546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-36512" y="1700808"/>
            <a:ext cx="5564029" cy="1285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dirty="0"/>
          </a:p>
        </p:txBody>
      </p:sp>
      <p:sp>
        <p:nvSpPr>
          <p:cNvPr id="18" name="Title 5"/>
          <p:cNvSpPr txBox="1">
            <a:spLocks/>
          </p:cNvSpPr>
          <p:nvPr/>
        </p:nvSpPr>
        <p:spPr>
          <a:xfrm>
            <a:off x="229349" y="1810224"/>
            <a:ext cx="6929486" cy="10715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T Sans" pitchFamily="34" charset="-52"/>
              </a:rPr>
              <a:t>ИНФОРМАЦИОННАЯ </a:t>
            </a:r>
          </a:p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T Sans" pitchFamily="34" charset="-52"/>
              </a:rPr>
              <a:t>РАБОТА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PT Sans" pitchFamily="34" charset="-52"/>
            </a:endParaRPr>
          </a:p>
        </p:txBody>
      </p:sp>
      <p:sp>
        <p:nvSpPr>
          <p:cNvPr id="19" name="Title 5"/>
          <p:cNvSpPr txBox="1">
            <a:spLocks/>
          </p:cNvSpPr>
          <p:nvPr/>
        </p:nvSpPr>
        <p:spPr>
          <a:xfrm>
            <a:off x="142844" y="3431136"/>
            <a:ext cx="4500594" cy="28618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PT Sans" pitchFamily="34" charset="-52"/>
              </a:rPr>
              <a:t>Ольга </a:t>
            </a:r>
            <a:r>
              <a:rPr lang="ru-RU" sz="2000" b="1" dirty="0" smtClean="0">
                <a:solidFill>
                  <a:srgbClr val="002060"/>
                </a:solidFill>
                <a:latin typeface="PT Sans" pitchFamily="34" charset="-52"/>
              </a:rPr>
              <a:t>Грекова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PT Sans" pitchFamily="34" charset="-52"/>
              </a:rPr>
              <a:t>Дорпрофжел на ВСЖД</a:t>
            </a:r>
            <a:endParaRPr lang="ru-RU" sz="2000" b="1" dirty="0">
              <a:solidFill>
                <a:srgbClr val="002060"/>
              </a:solidFill>
              <a:latin typeface="PT Sans" pitchFamily="34" charset="-52"/>
            </a:endParaRPr>
          </a:p>
          <a:p>
            <a:endParaRPr lang="ru-RU" sz="2000" b="1" dirty="0">
              <a:solidFill>
                <a:schemeClr val="bg1">
                  <a:lumMod val="50000"/>
                </a:schemeClr>
              </a:solidFill>
              <a:latin typeface="PT Sans" pitchFamily="34" charset="-52"/>
            </a:endParaRPr>
          </a:p>
        </p:txBody>
      </p:sp>
      <p:sp>
        <p:nvSpPr>
          <p:cNvPr id="20" name="Номер слайда 21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25C68B6-61C2-468F-89AB-4B9F7531AA68}" type="slidenum">
              <a:rPr lang="ru-RU" smtClean="0"/>
              <a:pPr/>
              <a:t>1</a:t>
            </a:fld>
            <a:endParaRPr lang="ru-RU"/>
          </a:p>
        </p:txBody>
      </p:sp>
      <p:pic>
        <p:nvPicPr>
          <p:cNvPr id="21" name="Рисунок 20" descr="80au5s2rzza-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55503" y="196001"/>
            <a:ext cx="880777" cy="937972"/>
          </a:xfrm>
          <a:prstGeom prst="rect">
            <a:avLst/>
          </a:prstGeom>
        </p:spPr>
      </p:pic>
      <p:sp>
        <p:nvSpPr>
          <p:cNvPr id="22" name="Title 5"/>
          <p:cNvSpPr txBox="1">
            <a:spLocks/>
          </p:cNvSpPr>
          <p:nvPr/>
        </p:nvSpPr>
        <p:spPr>
          <a:xfrm>
            <a:off x="142844" y="3293633"/>
            <a:ext cx="4500594" cy="10715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b="1" dirty="0" smtClean="0">
                <a:ln w="3175">
                  <a:solidFill>
                    <a:schemeClr val="bg1"/>
                  </a:solidFill>
                </a:ln>
                <a:solidFill>
                  <a:srgbClr val="FF0000"/>
                </a:solidFill>
                <a:latin typeface="PT Sans" pitchFamily="34" charset="-52"/>
              </a:rPr>
              <a:t>Тема: ___________________</a:t>
            </a:r>
          </a:p>
          <a:p>
            <a:r>
              <a:rPr lang="ru-RU" b="1" dirty="0" smtClean="0">
                <a:ln w="3175">
                  <a:solidFill>
                    <a:schemeClr val="bg1"/>
                  </a:solidFill>
                </a:ln>
                <a:solidFill>
                  <a:srgbClr val="FF0000"/>
                </a:solidFill>
                <a:latin typeface="PT Sans" pitchFamily="34" charset="-52"/>
              </a:rPr>
              <a:t>Номинация: ______________</a:t>
            </a:r>
            <a:endParaRPr lang="ru-RU" b="1" dirty="0">
              <a:ln w="3175">
                <a:solidFill>
                  <a:schemeClr val="bg1"/>
                </a:solidFill>
              </a:ln>
              <a:solidFill>
                <a:srgbClr val="FF0000"/>
              </a:solidFill>
              <a:latin typeface="PT Sans" pitchFamily="34" charset="-52"/>
            </a:endParaRPr>
          </a:p>
        </p:txBody>
      </p:sp>
      <p:sp>
        <p:nvSpPr>
          <p:cNvPr id="23" name="Title 5"/>
          <p:cNvSpPr txBox="1">
            <a:spLocks/>
          </p:cNvSpPr>
          <p:nvPr/>
        </p:nvSpPr>
        <p:spPr>
          <a:xfrm>
            <a:off x="2040661" y="91484"/>
            <a:ext cx="4214842" cy="10715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PT Sans" pitchFamily="34" charset="-52"/>
              </a:rPr>
              <a:t>Школа молодого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PT Sans" pitchFamily="34" charset="-52"/>
              </a:rPr>
              <a:t>профсоюзного лидера - </a:t>
            </a:r>
            <a:r>
              <a:rPr lang="ru-RU" sz="2000" b="1" dirty="0" smtClean="0">
                <a:solidFill>
                  <a:srgbClr val="FF0000"/>
                </a:solidFill>
                <a:latin typeface="PT Sans" pitchFamily="34" charset="-52"/>
              </a:rPr>
              <a:t>2019</a:t>
            </a:r>
            <a:endParaRPr lang="ru-RU" sz="2000" b="1" dirty="0">
              <a:solidFill>
                <a:srgbClr val="FF0000"/>
              </a:solidFill>
              <a:latin typeface="PT Sans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68282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 descr="5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252197" y="-1248085"/>
            <a:ext cx="6853888" cy="9358282"/>
          </a:xfrm>
          <a:prstGeom prst="rect">
            <a:avLst/>
          </a:prstGeom>
        </p:spPr>
      </p:pic>
      <p:sp>
        <p:nvSpPr>
          <p:cNvPr id="5" name="Title 5"/>
          <p:cNvSpPr txBox="1">
            <a:spLocks/>
          </p:cNvSpPr>
          <p:nvPr/>
        </p:nvSpPr>
        <p:spPr>
          <a:xfrm>
            <a:off x="1285852" y="71414"/>
            <a:ext cx="4214842" cy="10715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PT Sans" pitchFamily="34" charset="-52"/>
              </a:rPr>
              <a:t>Школа молодого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PT Sans" pitchFamily="34" charset="-52"/>
              </a:rPr>
              <a:t>профсоюзного лидера - </a:t>
            </a:r>
            <a:r>
              <a:rPr lang="ru-RU" sz="2000" b="1" dirty="0" smtClean="0">
                <a:solidFill>
                  <a:srgbClr val="FF0000"/>
                </a:solidFill>
                <a:latin typeface="PT Sans" pitchFamily="34" charset="-52"/>
              </a:rPr>
              <a:t>2019</a:t>
            </a:r>
            <a:endParaRPr lang="ru-RU" sz="2000" b="1" dirty="0">
              <a:solidFill>
                <a:srgbClr val="FF0000"/>
              </a:solidFill>
              <a:latin typeface="PT Sans" pitchFamily="34" charset="-52"/>
            </a:endParaRPr>
          </a:p>
        </p:txBody>
      </p:sp>
      <p:pic>
        <p:nvPicPr>
          <p:cNvPr id="26" name="Рисунок 25" descr="ЛОГОТИП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71414"/>
            <a:ext cx="1226619" cy="1071546"/>
          </a:xfrm>
          <a:prstGeom prst="rect">
            <a:avLst/>
          </a:prstGeom>
        </p:spPr>
      </p:pic>
      <p:pic>
        <p:nvPicPr>
          <p:cNvPr id="31" name="Рисунок 30" descr="80au5s2rzza-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86710" y="0"/>
            <a:ext cx="1140370" cy="1214422"/>
          </a:xfrm>
          <a:prstGeom prst="rect">
            <a:avLst/>
          </a:prstGeom>
        </p:spPr>
      </p:pic>
      <p:sp>
        <p:nvSpPr>
          <p:cNvPr id="33" name="Прямоугольник 32"/>
          <p:cNvSpPr/>
          <p:nvPr/>
        </p:nvSpPr>
        <p:spPr>
          <a:xfrm>
            <a:off x="0" y="2214554"/>
            <a:ext cx="4786314" cy="1285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itle 5"/>
          <p:cNvSpPr txBox="1">
            <a:spLocks/>
          </p:cNvSpPr>
          <p:nvPr/>
        </p:nvSpPr>
        <p:spPr>
          <a:xfrm>
            <a:off x="214282" y="2285992"/>
            <a:ext cx="6929486" cy="10715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T Sans" pitchFamily="34" charset="-52"/>
              </a:rPr>
              <a:t>ИНФОРМАЦИОННАЯ </a:t>
            </a:r>
          </a:p>
          <a:p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T Sans" pitchFamily="34" charset="-52"/>
              </a:rPr>
              <a:t>РАБОТА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PT Sans" pitchFamily="34" charset="-52"/>
            </a:endParaRPr>
          </a:p>
        </p:txBody>
      </p:sp>
      <p:sp>
        <p:nvSpPr>
          <p:cNvPr id="35" name="Title 5"/>
          <p:cNvSpPr txBox="1">
            <a:spLocks/>
          </p:cNvSpPr>
          <p:nvPr/>
        </p:nvSpPr>
        <p:spPr>
          <a:xfrm>
            <a:off x="142844" y="3571876"/>
            <a:ext cx="4500594" cy="10715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b="1" dirty="0" smtClean="0">
                <a:ln w="3175">
                  <a:solidFill>
                    <a:schemeClr val="bg1"/>
                  </a:solidFill>
                </a:ln>
                <a:solidFill>
                  <a:srgbClr val="FF0000"/>
                </a:solidFill>
                <a:latin typeface="PT Sans" pitchFamily="34" charset="-52"/>
              </a:rPr>
              <a:t>Тема: ___________________</a:t>
            </a:r>
          </a:p>
          <a:p>
            <a:r>
              <a:rPr lang="ru-RU" b="1" dirty="0" smtClean="0">
                <a:ln w="3175">
                  <a:solidFill>
                    <a:schemeClr val="bg1"/>
                  </a:solidFill>
                </a:ln>
                <a:solidFill>
                  <a:srgbClr val="FF0000"/>
                </a:solidFill>
                <a:latin typeface="PT Sans" pitchFamily="34" charset="-52"/>
              </a:rPr>
              <a:t>Номинация: ______________</a:t>
            </a:r>
            <a:endParaRPr lang="ru-RU" b="1" dirty="0">
              <a:ln w="3175">
                <a:solidFill>
                  <a:schemeClr val="bg1"/>
                </a:solidFill>
              </a:ln>
              <a:solidFill>
                <a:srgbClr val="FF0000"/>
              </a:solidFill>
              <a:latin typeface="PT Sans" pitchFamily="34" charset="-52"/>
            </a:endParaRPr>
          </a:p>
        </p:txBody>
      </p:sp>
      <p:sp>
        <p:nvSpPr>
          <p:cNvPr id="36" name="Title 5"/>
          <p:cNvSpPr txBox="1">
            <a:spLocks/>
          </p:cNvSpPr>
          <p:nvPr/>
        </p:nvSpPr>
        <p:spPr>
          <a:xfrm>
            <a:off x="142844" y="4214818"/>
            <a:ext cx="4500594" cy="10715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PT Sans" pitchFamily="34" charset="-52"/>
              </a:rPr>
              <a:t>Ольга Грекова</a:t>
            </a:r>
            <a:endParaRPr lang="ru-RU" b="1" dirty="0" smtClean="0">
              <a:solidFill>
                <a:schemeClr val="bg1">
                  <a:lumMod val="50000"/>
                </a:schemeClr>
              </a:solidFill>
              <a:latin typeface="PT Sans" pitchFamily="34" charset="-52"/>
            </a:endParaRPr>
          </a:p>
          <a:p>
            <a:r>
              <a:rPr lang="ru-RU" b="1" dirty="0" err="1" smtClean="0">
                <a:solidFill>
                  <a:schemeClr val="bg1">
                    <a:lumMod val="50000"/>
                  </a:schemeClr>
                </a:solidFill>
                <a:latin typeface="PT Sans" pitchFamily="34" charset="-52"/>
              </a:rPr>
              <a:t>Дорпрофжел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PT Sans" pitchFamily="34" charset="-52"/>
              </a:rPr>
              <a:t> на ВСЖД</a:t>
            </a:r>
            <a:endParaRPr lang="ru-RU" b="1" dirty="0">
              <a:solidFill>
                <a:schemeClr val="bg1">
                  <a:lumMod val="50000"/>
                </a:schemeClr>
              </a:solidFill>
              <a:latin typeface="PT Sans" pitchFamily="34" charset="-52"/>
            </a:endParaRPr>
          </a:p>
        </p:txBody>
      </p:sp>
      <p:sp>
        <p:nvSpPr>
          <p:cNvPr id="27" name="Номер слайда 21"/>
          <p:cNvSpPr>
            <a:spLocks noGrp="1"/>
          </p:cNvSpPr>
          <p:nvPr>
            <p:ph type="sldNum" sz="quarter" idx="12"/>
          </p:nvPr>
        </p:nvSpPr>
        <p:spPr>
          <a:xfrm>
            <a:off x="6553200" y="6352076"/>
            <a:ext cx="2133600" cy="365125"/>
          </a:xfrm>
        </p:spPr>
        <p:txBody>
          <a:bodyPr>
            <a:normAutofit/>
          </a:bodyPr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5945006"/>
            <a:ext cx="9144000" cy="559470"/>
          </a:xfrm>
          <a:prstGeom prst="rect">
            <a:avLst/>
          </a:prstGeom>
          <a:solidFill>
            <a:schemeClr val="bg1">
              <a:lumMod val="5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6004301"/>
            <a:ext cx="3705118" cy="43088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Год социального партнёрства</a:t>
            </a:r>
            <a:endParaRPr lang="ru-RU" sz="2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768858" y="6012634"/>
            <a:ext cx="5306646" cy="43088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Год 45 –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летия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начала строительства БАМА</a:t>
            </a:r>
            <a:endParaRPr lang="ru-RU" sz="2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7" name="Прямоугольник 36"/>
          <p:cNvSpPr/>
          <p:nvPr/>
        </p:nvSpPr>
        <p:spPr>
          <a:xfrm rot="5400000">
            <a:off x="3431010" y="6192359"/>
            <a:ext cx="552795" cy="71438"/>
          </a:xfrm>
          <a:prstGeom prst="rect">
            <a:avLst/>
          </a:prstGeom>
          <a:solidFill>
            <a:srgbClr val="FF0000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2" name="Номер слайда 21"/>
          <p:cNvSpPr txBox="1">
            <a:spLocks/>
          </p:cNvSpPr>
          <p:nvPr/>
        </p:nvSpPr>
        <p:spPr>
          <a:xfrm>
            <a:off x="6705600" y="65044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25C68B6-61C2-468F-89AB-4B9F7531AA6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428728" y="285728"/>
            <a:ext cx="6694378" cy="77150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PT Sans" pitchFamily="34" charset="-52"/>
              </a:rPr>
              <a:t>Актуальность</a:t>
            </a:r>
            <a:endParaRPr lang="ru-RU" sz="2200" b="1" dirty="0">
              <a:latin typeface="PT Sans" pitchFamily="34" charset="-52"/>
            </a:endParaRPr>
          </a:p>
        </p:txBody>
      </p:sp>
      <p:pic>
        <p:nvPicPr>
          <p:cNvPr id="6" name="Рисунок 5" descr="ЛОГОТИП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85728"/>
            <a:ext cx="857256" cy="748879"/>
          </a:xfrm>
          <a:prstGeom prst="rect">
            <a:avLst/>
          </a:prstGeom>
        </p:spPr>
      </p:pic>
      <p:pic>
        <p:nvPicPr>
          <p:cNvPr id="13" name="Рисунок 12" descr="80au5s2rzza-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43900" y="205012"/>
            <a:ext cx="880777" cy="937972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-7334" y="6493963"/>
            <a:ext cx="28886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RU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ЛОГОТИП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85728"/>
            <a:ext cx="857256" cy="748879"/>
          </a:xfrm>
          <a:prstGeom prst="rect">
            <a:avLst/>
          </a:prstGeom>
        </p:spPr>
      </p:pic>
      <p:pic>
        <p:nvPicPr>
          <p:cNvPr id="13" name="Рисунок 12" descr="80au5s2rzza-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43900" y="205012"/>
            <a:ext cx="880777" cy="937972"/>
          </a:xfrm>
          <a:prstGeom prst="rect">
            <a:avLst/>
          </a:prstGeom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1428728" y="300038"/>
            <a:ext cx="6694378" cy="771508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 smtClean="0">
                <a:solidFill>
                  <a:schemeClr val="tx2"/>
                </a:solidFill>
                <a:latin typeface="PT Sans" pitchFamily="34" charset="-52"/>
                <a:ea typeface="+mj-ea"/>
                <a:cs typeface="+mj-cs"/>
              </a:rPr>
              <a:t>Цели и задачи</a:t>
            </a: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PT Sans" pitchFamily="34" charset="-52"/>
              <a:ea typeface="+mj-ea"/>
              <a:cs typeface="+mj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7334" y="6493963"/>
            <a:ext cx="28886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RU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428728" y="285728"/>
            <a:ext cx="6694378" cy="77150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PT Sans" pitchFamily="34" charset="-52"/>
              </a:rPr>
              <a:t>Этапы реализации</a:t>
            </a:r>
            <a:endParaRPr lang="ru-RU" sz="3200" b="1" dirty="0">
              <a:latin typeface="PT Sans" pitchFamily="34" charset="-52"/>
            </a:endParaRPr>
          </a:p>
        </p:txBody>
      </p:sp>
      <p:pic>
        <p:nvPicPr>
          <p:cNvPr id="6" name="Рисунок 5" descr="ЛОГОТИП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85728"/>
            <a:ext cx="857256" cy="748879"/>
          </a:xfrm>
          <a:prstGeom prst="rect">
            <a:avLst/>
          </a:prstGeom>
        </p:spPr>
      </p:pic>
      <p:pic>
        <p:nvPicPr>
          <p:cNvPr id="13" name="Рисунок 12" descr="80au5s2rzza-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43900" y="205012"/>
            <a:ext cx="880777" cy="93797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-7334" y="6493963"/>
            <a:ext cx="28886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RU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428728" y="285728"/>
            <a:ext cx="6694378" cy="77150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PT Sans" pitchFamily="34" charset="-52"/>
              </a:rPr>
              <a:t>Концепция проекта</a:t>
            </a:r>
            <a:endParaRPr lang="ru-RU" sz="3200" b="1" dirty="0">
              <a:latin typeface="PT Sans" pitchFamily="34" charset="-52"/>
            </a:endParaRPr>
          </a:p>
        </p:txBody>
      </p:sp>
      <p:pic>
        <p:nvPicPr>
          <p:cNvPr id="6" name="Рисунок 5" descr="ЛОГОТИП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85728"/>
            <a:ext cx="857256" cy="748879"/>
          </a:xfrm>
          <a:prstGeom prst="rect">
            <a:avLst/>
          </a:prstGeom>
        </p:spPr>
      </p:pic>
      <p:pic>
        <p:nvPicPr>
          <p:cNvPr id="13" name="Рисунок 12" descr="80au5s2rzza-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43900" y="205012"/>
            <a:ext cx="880777" cy="93797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-7334" y="6493963"/>
            <a:ext cx="28886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RU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428728" y="285728"/>
            <a:ext cx="6694378" cy="77150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PT Sans" pitchFamily="34" charset="-52"/>
              </a:rPr>
              <a:t>Ресурсы </a:t>
            </a:r>
            <a:endParaRPr lang="ru-RU" sz="3200" b="1" dirty="0">
              <a:latin typeface="PT Sans" pitchFamily="34" charset="-52"/>
            </a:endParaRPr>
          </a:p>
        </p:txBody>
      </p:sp>
      <p:pic>
        <p:nvPicPr>
          <p:cNvPr id="6" name="Рисунок 5" descr="ЛОГОТИП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85728"/>
            <a:ext cx="857256" cy="748879"/>
          </a:xfrm>
          <a:prstGeom prst="rect">
            <a:avLst/>
          </a:prstGeom>
        </p:spPr>
      </p:pic>
      <p:pic>
        <p:nvPicPr>
          <p:cNvPr id="13" name="Рисунок 12" descr="80au5s2rzza-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43900" y="205012"/>
            <a:ext cx="880777" cy="93797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-7334" y="6493963"/>
            <a:ext cx="28886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RU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428728" y="285728"/>
            <a:ext cx="6694378" cy="77150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PT Sans" pitchFamily="34" charset="-52"/>
              </a:rPr>
              <a:t>Экономический эффект </a:t>
            </a:r>
            <a:endParaRPr lang="ru-RU" sz="3200" b="1" dirty="0">
              <a:latin typeface="PT Sans" pitchFamily="34" charset="-52"/>
            </a:endParaRPr>
          </a:p>
        </p:txBody>
      </p:sp>
      <p:pic>
        <p:nvPicPr>
          <p:cNvPr id="6" name="Рисунок 5" descr="ЛОГОТИП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85728"/>
            <a:ext cx="857256" cy="748879"/>
          </a:xfrm>
          <a:prstGeom prst="rect">
            <a:avLst/>
          </a:prstGeom>
        </p:spPr>
      </p:pic>
      <p:pic>
        <p:nvPicPr>
          <p:cNvPr id="13" name="Рисунок 12" descr="80au5s2rzza-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43900" y="205012"/>
            <a:ext cx="880777" cy="93797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-7334" y="6493963"/>
            <a:ext cx="28886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RU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ЛОГОТИП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42852"/>
            <a:ext cx="1144871" cy="100013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67544" y="3327235"/>
            <a:ext cx="835824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0070C0"/>
                </a:solidFill>
              </a:rPr>
              <a:t>Спасибо за внимание!</a:t>
            </a:r>
            <a:endParaRPr lang="ru-RU" sz="4000" dirty="0" smtClean="0">
              <a:solidFill>
                <a:srgbClr val="0070C0"/>
              </a:solidFill>
            </a:endParaRPr>
          </a:p>
        </p:txBody>
      </p:sp>
      <p:sp>
        <p:nvSpPr>
          <p:cNvPr id="10" name="Title 5"/>
          <p:cNvSpPr txBox="1">
            <a:spLocks/>
          </p:cNvSpPr>
          <p:nvPr/>
        </p:nvSpPr>
        <p:spPr>
          <a:xfrm>
            <a:off x="1357290" y="142852"/>
            <a:ext cx="6929486" cy="10715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PT Sans" pitchFamily="34" charset="-52"/>
              </a:rPr>
              <a:t>Школа молодого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PT Sans" pitchFamily="34" charset="-52"/>
              </a:rPr>
              <a:t>профсоюзного лидера - </a:t>
            </a:r>
            <a:r>
              <a:rPr lang="ru-RU" sz="2800" b="1" dirty="0" smtClean="0">
                <a:solidFill>
                  <a:srgbClr val="FF0000"/>
                </a:solidFill>
                <a:latin typeface="PT Sans" pitchFamily="34" charset="-52"/>
              </a:rPr>
              <a:t>2019</a:t>
            </a:r>
            <a:endParaRPr lang="ru-RU" sz="2800" b="1" dirty="0">
              <a:solidFill>
                <a:srgbClr val="FF0000"/>
              </a:solidFill>
              <a:latin typeface="PT Sans" pitchFamily="34" charset="-52"/>
            </a:endParaRPr>
          </a:p>
        </p:txBody>
      </p:sp>
      <p:pic>
        <p:nvPicPr>
          <p:cNvPr id="11" name="Рисунок 10" descr="80au5s2rzza-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43900" y="205012"/>
            <a:ext cx="880777" cy="937972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-59431" y="6493963"/>
            <a:ext cx="393056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12</a:t>
            </a:r>
            <a:endParaRPr lang="ru-RU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6740</TotalTime>
  <Words>90</Words>
  <Application>Microsoft Office PowerPoint</Application>
  <PresentationFormat>Экран (4:3)</PresentationFormat>
  <Paragraphs>40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Обычная</vt:lpstr>
      <vt:lpstr>Презентация PowerPoint</vt:lpstr>
      <vt:lpstr>Презентация PowerPoint</vt:lpstr>
      <vt:lpstr>Актуальность</vt:lpstr>
      <vt:lpstr>Презентация PowerPoint</vt:lpstr>
      <vt:lpstr>Этапы реализации</vt:lpstr>
      <vt:lpstr>Концепция проекта</vt:lpstr>
      <vt:lpstr>Ресурсы </vt:lpstr>
      <vt:lpstr>Экономический эффект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Столярова</dc:creator>
  <cp:lastModifiedBy>Столярова</cp:lastModifiedBy>
  <cp:revision>564</cp:revision>
  <dcterms:created xsi:type="dcterms:W3CDTF">2014-02-17T06:03:04Z</dcterms:created>
  <dcterms:modified xsi:type="dcterms:W3CDTF">2019-05-30T23:23:05Z</dcterms:modified>
</cp:coreProperties>
</file>