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4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9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1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2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7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0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7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7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656A-940F-4781-95B1-33C39C06226C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9A4E-C840-42F9-BFA3-8A679B86C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1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357166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97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05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80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3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30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2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73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04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03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79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12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64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ая Пенсионная Формула 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267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SisAdmin</dc:creator>
  <cp:lastModifiedBy>User</cp:lastModifiedBy>
  <cp:revision>4</cp:revision>
  <dcterms:created xsi:type="dcterms:W3CDTF">2014-04-14T08:54:46Z</dcterms:created>
  <dcterms:modified xsi:type="dcterms:W3CDTF">2019-05-28T01:14:22Z</dcterms:modified>
</cp:coreProperties>
</file>